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403"/>
    <a:srgbClr val="202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9"/>
    <p:restoredTop sz="94737"/>
  </p:normalViewPr>
  <p:slideViewPr>
    <p:cSldViewPr>
      <p:cViewPr>
        <p:scale>
          <a:sx n="124" d="100"/>
          <a:sy n="124" d="100"/>
        </p:scale>
        <p:origin x="1464" y="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iel, plein air, eau, océan&#10;&#10;Description générée automatiquement">
            <a:extLst>
              <a:ext uri="{FF2B5EF4-FFF2-40B4-BE49-F238E27FC236}">
                <a16:creationId xmlns:a16="http://schemas.microsoft.com/office/drawing/2014/main" id="{F66C3A8A-C251-A84B-B969-46E4265B54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" t="39328" r="1816" b="30484"/>
          <a:stretch/>
        </p:blipFill>
        <p:spPr>
          <a:xfrm>
            <a:off x="0" y="2209800"/>
            <a:ext cx="9906000" cy="2069790"/>
          </a:xfrm>
          <a:prstGeom prst="rect">
            <a:avLst/>
          </a:prstGeom>
        </p:spPr>
      </p:pic>
      <p:pic>
        <p:nvPicPr>
          <p:cNvPr id="8" name="Image 7" descr="Une image contenant texte, horloge, jauge&#10;&#10;Description générée automatiquement">
            <a:extLst>
              <a:ext uri="{FF2B5EF4-FFF2-40B4-BE49-F238E27FC236}">
                <a16:creationId xmlns:a16="http://schemas.microsoft.com/office/drawing/2014/main" id="{1C04F9A1-23B0-DEE2-F2E4-9705C28161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640" y="503175"/>
            <a:ext cx="5121967" cy="91893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E634507-DDBB-FE83-BC5A-3F2833BB8A12}"/>
              </a:ext>
            </a:extLst>
          </p:cNvPr>
          <p:cNvSpPr txBox="1"/>
          <p:nvPr/>
        </p:nvSpPr>
        <p:spPr>
          <a:xfrm>
            <a:off x="3957089" y="1464984"/>
            <a:ext cx="5363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300" dirty="0">
                <a:solidFill>
                  <a:srgbClr val="202C3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Stage Photo immersif en Bretagne</a:t>
            </a:r>
          </a:p>
        </p:txBody>
      </p:sp>
      <p:pic>
        <p:nvPicPr>
          <p:cNvPr id="7" name="Image 6" descr="Une image contenant flèche&#10;&#10;Description générée automatiquement">
            <a:extLst>
              <a:ext uri="{FF2B5EF4-FFF2-40B4-BE49-F238E27FC236}">
                <a16:creationId xmlns:a16="http://schemas.microsoft.com/office/drawing/2014/main" id="{F47F4619-89B5-E905-BB59-E19FCF71B0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01" y="533400"/>
            <a:ext cx="2344215" cy="128462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B10437F-0971-8D8E-6571-5C5EDB92A5F6}"/>
              </a:ext>
            </a:extLst>
          </p:cNvPr>
          <p:cNvSpPr/>
          <p:nvPr/>
        </p:nvSpPr>
        <p:spPr>
          <a:xfrm>
            <a:off x="-14514" y="4260145"/>
            <a:ext cx="9913888" cy="142692"/>
          </a:xfrm>
          <a:prstGeom prst="rect">
            <a:avLst/>
          </a:prstGeom>
          <a:solidFill>
            <a:srgbClr val="FFD4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5E65745-ECDA-8C3E-FB43-6C538BCE5327}"/>
              </a:ext>
            </a:extLst>
          </p:cNvPr>
          <p:cNvSpPr txBox="1"/>
          <p:nvPr/>
        </p:nvSpPr>
        <p:spPr>
          <a:xfrm>
            <a:off x="3095946" y="4724400"/>
            <a:ext cx="642905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dirty="0">
                <a:solidFill>
                  <a:srgbClr val="202C3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pour un stage photo </a:t>
            </a:r>
            <a:r>
              <a:rPr lang="fr-FR" sz="1900" dirty="0" err="1">
                <a:solidFill>
                  <a:srgbClr val="202C3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Warok</a:t>
            </a:r>
            <a:r>
              <a:rPr lang="fr-FR" sz="1900" dirty="0">
                <a:solidFill>
                  <a:srgbClr val="202C3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de 3 jours en Bretagne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0D3A0E8D-264A-504D-767C-8AB71EEBFB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612400"/>
            <a:ext cx="609600" cy="609600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E3B37209-5D02-D0AC-D6AB-72D47FE648C4}"/>
              </a:ext>
            </a:extLst>
          </p:cNvPr>
          <p:cNvSpPr txBox="1"/>
          <p:nvPr/>
        </p:nvSpPr>
        <p:spPr>
          <a:xfrm>
            <a:off x="1070007" y="5406479"/>
            <a:ext cx="642905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dirty="0">
                <a:solidFill>
                  <a:srgbClr val="202C3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OFFERT à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155C24F9-7D9D-0BD0-96AE-EF5DCB1A2969}"/>
              </a:ext>
            </a:extLst>
          </p:cNvPr>
          <p:cNvSpPr txBox="1"/>
          <p:nvPr/>
        </p:nvSpPr>
        <p:spPr>
          <a:xfrm>
            <a:off x="1070007" y="5970104"/>
            <a:ext cx="630598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dirty="0">
                <a:solidFill>
                  <a:srgbClr val="202C3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De la part de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CFF1C5-90F4-361B-E63B-3F70E9B4B1F1}"/>
              </a:ext>
            </a:extLst>
          </p:cNvPr>
          <p:cNvSpPr/>
          <p:nvPr/>
        </p:nvSpPr>
        <p:spPr>
          <a:xfrm>
            <a:off x="-14514" y="6725049"/>
            <a:ext cx="9920514" cy="142692"/>
          </a:xfrm>
          <a:prstGeom prst="rect">
            <a:avLst/>
          </a:prstGeom>
          <a:solidFill>
            <a:srgbClr val="FFD4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47765AF7-2204-AD6F-1FEA-262572498619}"/>
              </a:ext>
            </a:extLst>
          </p:cNvPr>
          <p:cNvCxnSpPr>
            <a:cxnSpLocks/>
          </p:cNvCxnSpPr>
          <p:nvPr/>
        </p:nvCxnSpPr>
        <p:spPr>
          <a:xfrm>
            <a:off x="2388704" y="5787794"/>
            <a:ext cx="477409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FE0F59A0-510B-31BC-7F38-86AC81771C4C}"/>
              </a:ext>
            </a:extLst>
          </p:cNvPr>
          <p:cNvCxnSpPr>
            <a:cxnSpLocks/>
          </p:cNvCxnSpPr>
          <p:nvPr/>
        </p:nvCxnSpPr>
        <p:spPr>
          <a:xfrm>
            <a:off x="2895600" y="6324915"/>
            <a:ext cx="42672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 23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BC7D5DDC-C34B-BD54-6256-ACAFDEE3906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6"/>
          <a:stretch/>
        </p:blipFill>
        <p:spPr>
          <a:xfrm>
            <a:off x="7375989" y="5358212"/>
            <a:ext cx="2530011" cy="1366837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67E1087A-3FF2-C9E8-B950-9A1FBDB535AC}"/>
              </a:ext>
            </a:extLst>
          </p:cNvPr>
          <p:cNvSpPr/>
          <p:nvPr/>
        </p:nvSpPr>
        <p:spPr>
          <a:xfrm>
            <a:off x="1066800" y="4681526"/>
            <a:ext cx="1981200" cy="504944"/>
          </a:xfrm>
          <a:prstGeom prst="rect">
            <a:avLst/>
          </a:prstGeom>
          <a:solidFill>
            <a:srgbClr val="FFD4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entury Gothic" panose="020B0502020202020204" pitchFamily="34" charset="0"/>
              </a:rPr>
              <a:t>BON-CADEAU</a:t>
            </a:r>
          </a:p>
        </p:txBody>
      </p:sp>
    </p:spTree>
    <p:extLst>
      <p:ext uri="{BB962C8B-B14F-4D97-AF65-F5344CB8AC3E}">
        <p14:creationId xmlns:p14="http://schemas.microsoft.com/office/powerpoint/2010/main" val="4148787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</TotalTime>
  <Words>22</Words>
  <Application>Microsoft Macintosh PowerPoint</Application>
  <PresentationFormat>Format A4 (210 x 297 mm)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lionel divay</cp:lastModifiedBy>
  <cp:revision>66</cp:revision>
  <dcterms:created xsi:type="dcterms:W3CDTF">2006-08-16T00:00:00Z</dcterms:created>
  <dcterms:modified xsi:type="dcterms:W3CDTF">2023-05-10T10:09:11Z</dcterms:modified>
</cp:coreProperties>
</file>